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6" r:id="rId9"/>
    <p:sldId id="261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3333FF"/>
    <a:srgbClr val="00FFFF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llforchildren.ru/pictures/showimg/school3/school0317jpg.htm" TargetMode="Externa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428604"/>
            <a:ext cx="749416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Презентация 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учебного проекта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для учащихся 4 классов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0" y="3000372"/>
            <a:ext cx="57864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3333FF"/>
                </a:solidFill>
              </a:rPr>
              <a:t>«В который раз, Иркутск любимый, я признаюсь тебе в любви!»</a:t>
            </a:r>
            <a:endParaRPr lang="ru-RU" sz="4000" b="1" dirty="0">
              <a:solidFill>
                <a:srgbClr val="3333FF"/>
              </a:solidFill>
            </a:endParaRPr>
          </a:p>
        </p:txBody>
      </p:sp>
      <p:pic>
        <p:nvPicPr>
          <p:cNvPr id="1028" name="Picture 4" descr="http://im6-tub.yandex.net/i?id=10628480-23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5072074"/>
            <a:ext cx="2340723" cy="1466855"/>
          </a:xfrm>
          <a:prstGeom prst="rect">
            <a:avLst/>
          </a:prstGeom>
          <a:noFill/>
        </p:spPr>
      </p:pic>
      <p:pic>
        <p:nvPicPr>
          <p:cNvPr id="1030" name="Picture 6" descr="http://im5-tub.yandex.net/i?id=36393129-20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5072074"/>
            <a:ext cx="2286006" cy="1440184"/>
          </a:xfrm>
          <a:prstGeom prst="rect">
            <a:avLst/>
          </a:prstGeom>
          <a:noFill/>
        </p:spPr>
      </p:pic>
      <p:pic>
        <p:nvPicPr>
          <p:cNvPr id="1032" name="Picture 8" descr="http://im3-tub.yandex.net/i?id=15598854-20-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5048588"/>
            <a:ext cx="2247906" cy="14934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0"/>
            <a:ext cx="8028608" cy="478634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To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Ждём Вас с нетерпением!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Желаем успехов!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Picture 2" descr="http://im7-tub.yandex.net/i?id=63364190-23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4565766"/>
            <a:ext cx="1643074" cy="20897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428868"/>
            <a:ext cx="735811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3333FF"/>
                </a:solidFill>
              </a:rPr>
              <a:t>Я знаю есть места получше. Где лучше лес, где моря гладь</a:t>
            </a:r>
          </a:p>
          <a:p>
            <a:pPr algn="ctr"/>
            <a:r>
              <a:rPr lang="ru-RU" sz="3200" b="1" dirty="0" smtClean="0">
                <a:solidFill>
                  <a:srgbClr val="3333FF"/>
                </a:solidFill>
              </a:rPr>
              <a:t>Где климат мягче, воздух чище. И где такая благодать!</a:t>
            </a:r>
          </a:p>
          <a:p>
            <a:pPr algn="ctr"/>
            <a:r>
              <a:rPr lang="ru-RU" sz="3200" b="1" dirty="0" smtClean="0">
                <a:solidFill>
                  <a:srgbClr val="3333FF"/>
                </a:solidFill>
              </a:rPr>
              <a:t>Но я люблю природу нашу. Какая есть, пусть знает свет.</a:t>
            </a:r>
          </a:p>
          <a:p>
            <a:pPr algn="ctr"/>
            <a:r>
              <a:rPr lang="ru-RU" sz="3200" b="1" dirty="0" smtClean="0">
                <a:solidFill>
                  <a:srgbClr val="3333FF"/>
                </a:solidFill>
              </a:rPr>
              <a:t>Что лучше места, где родился, для человека в мире нет.</a:t>
            </a:r>
            <a:endParaRPr lang="ru-RU" sz="3200" b="1" dirty="0">
              <a:solidFill>
                <a:srgbClr val="3333FF"/>
              </a:solidFill>
            </a:endParaRPr>
          </a:p>
        </p:txBody>
      </p:sp>
      <p:pic>
        <p:nvPicPr>
          <p:cNvPr id="14338" name="Picture 2" descr="http://im2-tub.yandex.net/i?id=202594228-20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2280410" cy="1571636"/>
          </a:xfrm>
          <a:prstGeom prst="rect">
            <a:avLst/>
          </a:prstGeom>
          <a:noFill/>
        </p:spPr>
      </p:pic>
      <p:pic>
        <p:nvPicPr>
          <p:cNvPr id="14340" name="Picture 4" descr="http://im3-tub.yandex.net/i?id=376183150-10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285728"/>
            <a:ext cx="2143140" cy="1600213"/>
          </a:xfrm>
          <a:prstGeom prst="rect">
            <a:avLst/>
          </a:prstGeom>
          <a:noFill/>
        </p:spPr>
      </p:pic>
      <p:pic>
        <p:nvPicPr>
          <p:cNvPr id="14342" name="Picture 6" descr="http://im4-tub.yandex.net/i?id=120415244-19-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285728"/>
            <a:ext cx="2214568" cy="1697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142984"/>
            <a:ext cx="835824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3333FF"/>
                </a:solidFill>
              </a:rPr>
              <a:t>Родина. Отчизна. Отечество. Эти слова мы произносим с гордостью, а пишем их с большой буквы.</a:t>
            </a:r>
          </a:p>
          <a:p>
            <a:pPr algn="ctr"/>
            <a:r>
              <a:rPr lang="ru-RU" sz="3200" b="1" dirty="0" smtClean="0">
                <a:solidFill>
                  <a:srgbClr val="3333FF"/>
                </a:solidFill>
              </a:rPr>
              <a:t> </a:t>
            </a:r>
            <a:endParaRPr lang="ru-RU" sz="3200" b="1" dirty="0">
              <a:solidFill>
                <a:srgbClr val="3333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14810" y="285728"/>
            <a:ext cx="46434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660033"/>
                </a:solidFill>
              </a:rPr>
              <a:t>«…Знаю я вся жизнь моя- иркутская история!...»</a:t>
            </a:r>
            <a:endParaRPr lang="ru-RU" sz="2800" b="1" dirty="0">
              <a:solidFill>
                <a:srgbClr val="660033"/>
              </a:solidFill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928662" y="2428868"/>
            <a:ext cx="7643866" cy="3643338"/>
          </a:xfrm>
          <a:prstGeom prst="cloudCallou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Comic Sans MS" pitchFamily="66" charset="0"/>
              </a:rPr>
              <a:t>А задумывались ли вы над тем, с чего начинается Родина?</a:t>
            </a:r>
            <a:endParaRPr lang="ru-RU" sz="4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428868"/>
            <a:ext cx="84296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3333FF"/>
                </a:solidFill>
                <a:latin typeface="Bookman Old Style" pitchFamily="18" charset="0"/>
              </a:rPr>
              <a:t> </a:t>
            </a:r>
            <a:r>
              <a:rPr lang="ru-RU" sz="2800" b="1" dirty="0" smtClean="0">
                <a:solidFill>
                  <a:srgbClr val="3333FF"/>
                </a:solidFill>
                <a:latin typeface="Bookman Old Style" pitchFamily="18" charset="0"/>
              </a:rPr>
              <a:t>Для каждого человека она начинается с родного города, дома, улицы, на которой он вырос. И где бы вы не жили, но свой родной город вы не забудете никогда.</a:t>
            </a:r>
            <a:endParaRPr lang="ru-RU" sz="2800" b="1" dirty="0">
              <a:solidFill>
                <a:srgbClr val="3333FF"/>
              </a:solidFill>
              <a:latin typeface="Bookman Old Style" pitchFamily="18" charset="0"/>
            </a:endParaRPr>
          </a:p>
        </p:txBody>
      </p:sp>
      <p:pic>
        <p:nvPicPr>
          <p:cNvPr id="15362" name="Picture 2" descr="http://im8-tub.yandex.net/i?id=95879662-13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0042"/>
            <a:ext cx="2071702" cy="1560684"/>
          </a:xfrm>
          <a:prstGeom prst="rect">
            <a:avLst/>
          </a:prstGeom>
          <a:noFill/>
        </p:spPr>
      </p:pic>
      <p:pic>
        <p:nvPicPr>
          <p:cNvPr id="15364" name="Picture 4" descr="http://im2-tub.yandex.net/i?id=245242187-00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428604"/>
            <a:ext cx="2185873" cy="1643074"/>
          </a:xfrm>
          <a:prstGeom prst="rect">
            <a:avLst/>
          </a:prstGeom>
          <a:noFill/>
        </p:spPr>
      </p:pic>
      <p:pic>
        <p:nvPicPr>
          <p:cNvPr id="15366" name="Picture 6" descr="http://im4-tub.yandex.net/i?id=369497808-20-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357166"/>
            <a:ext cx="2286006" cy="1706886"/>
          </a:xfrm>
          <a:prstGeom prst="rect">
            <a:avLst/>
          </a:prstGeom>
          <a:noFill/>
        </p:spPr>
      </p:pic>
      <p:pic>
        <p:nvPicPr>
          <p:cNvPr id="15370" name="Picture 10" descr="http://im0-tub.yandex.net/i?id=444958436-16-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7" y="5000636"/>
            <a:ext cx="2002805" cy="1495429"/>
          </a:xfrm>
          <a:prstGeom prst="rect">
            <a:avLst/>
          </a:prstGeom>
          <a:noFill/>
        </p:spPr>
      </p:pic>
      <p:pic>
        <p:nvPicPr>
          <p:cNvPr id="15372" name="Picture 12" descr="http://im8-tub.yandex.net/i?id=8279234-19-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86116" y="5000636"/>
            <a:ext cx="2286016" cy="1524011"/>
          </a:xfrm>
          <a:prstGeom prst="rect">
            <a:avLst/>
          </a:prstGeom>
          <a:noFill/>
        </p:spPr>
      </p:pic>
      <p:pic>
        <p:nvPicPr>
          <p:cNvPr id="15374" name="Picture 14" descr="http://im2-tub.yandex.net/i?id=367819723-12-2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388" y="5000636"/>
            <a:ext cx="2071692" cy="15468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лако 3"/>
          <p:cNvSpPr/>
          <p:nvPr/>
        </p:nvSpPr>
        <p:spPr>
          <a:xfrm>
            <a:off x="214282" y="357166"/>
            <a:ext cx="3857652" cy="2571768"/>
          </a:xfrm>
          <a:prstGeom prst="cloud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3333FF"/>
                </a:solidFill>
              </a:rPr>
              <a:t>Хочешь ли ты больше узнать о прошлом и настоящем нашего города? </a:t>
            </a:r>
          </a:p>
          <a:p>
            <a:pPr algn="ctr"/>
            <a:endParaRPr lang="ru-RU" dirty="0"/>
          </a:p>
        </p:txBody>
      </p:sp>
      <p:sp>
        <p:nvSpPr>
          <p:cNvPr id="6" name="Облако 5"/>
          <p:cNvSpPr/>
          <p:nvPr/>
        </p:nvSpPr>
        <p:spPr>
          <a:xfrm>
            <a:off x="4857752" y="428604"/>
            <a:ext cx="3857652" cy="2571768"/>
          </a:xfrm>
          <a:prstGeom prst="cloud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rgbClr val="3333FF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3333FF"/>
                </a:solidFill>
              </a:rPr>
              <a:t>Знаешь ли ты , что за фантастическое животное изображено на гербе нашего города?</a:t>
            </a:r>
          </a:p>
          <a:p>
            <a:pPr algn="ctr"/>
            <a:endParaRPr lang="ru-RU" dirty="0"/>
          </a:p>
        </p:txBody>
      </p:sp>
      <p:sp>
        <p:nvSpPr>
          <p:cNvPr id="7" name="Облако 6"/>
          <p:cNvSpPr/>
          <p:nvPr/>
        </p:nvSpPr>
        <p:spPr>
          <a:xfrm>
            <a:off x="2428860" y="3500438"/>
            <a:ext cx="3857652" cy="2571768"/>
          </a:xfrm>
          <a:prstGeom prst="cloud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3333FF"/>
                </a:solidFill>
              </a:rPr>
              <a:t>А хочешь узнать почему твоя улица называется именно так?</a:t>
            </a:r>
          </a:p>
          <a:p>
            <a:pPr algn="ctr"/>
            <a:endParaRPr lang="ru-RU" dirty="0"/>
          </a:p>
        </p:txBody>
      </p:sp>
      <p:sp>
        <p:nvSpPr>
          <p:cNvPr id="8" name="Облако 7"/>
          <p:cNvSpPr/>
          <p:nvPr/>
        </p:nvSpPr>
        <p:spPr>
          <a:xfrm>
            <a:off x="-285816" y="0"/>
            <a:ext cx="9429816" cy="7643866"/>
          </a:xfrm>
          <a:prstGeom prst="cloud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Тогда приглашаем Вас к участию в нашем проекте</a:t>
            </a:r>
            <a:r>
              <a:rPr lang="ru-RU" sz="2000" b="1" dirty="0" smtClean="0">
                <a:solidFill>
                  <a:srgbClr val="3333FF"/>
                </a:solidFill>
              </a:rPr>
              <a:t>.</a:t>
            </a:r>
          </a:p>
          <a:p>
            <a:pPr algn="ctr"/>
            <a:endParaRPr lang="ru-RU" dirty="0"/>
          </a:p>
        </p:txBody>
      </p:sp>
      <p:pic>
        <p:nvPicPr>
          <p:cNvPr id="19458" name="Picture 2" descr="http://im7-tub.yandex.net/i?id=63364190-23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5522240"/>
            <a:ext cx="1357322" cy="1726303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1285860"/>
            <a:ext cx="3857652" cy="150019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Если ты хочешь узнать когда  и кем был основан наш город..</a:t>
            </a:r>
            <a:endParaRPr lang="ru-RU" sz="2800" dirty="0"/>
          </a:p>
        </p:txBody>
      </p:sp>
      <p:pic>
        <p:nvPicPr>
          <p:cNvPr id="4" name="Picture 10" descr="http://img.yandex.net/i/search/z-images__mas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857232"/>
            <a:ext cx="1219200" cy="914401"/>
          </a:xfrm>
          <a:prstGeom prst="rect">
            <a:avLst/>
          </a:prstGeom>
          <a:noFill/>
        </p:spPr>
      </p:pic>
      <p:pic>
        <p:nvPicPr>
          <p:cNvPr id="6" name="Picture 10" descr="http://img.yandex.net/i/search/z-images__mas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8120" y="1009632"/>
            <a:ext cx="1276360" cy="914401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1214414" y="285728"/>
            <a:ext cx="70922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Требуются сотрудники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Пятно 1 20"/>
          <p:cNvSpPr/>
          <p:nvPr/>
        </p:nvSpPr>
        <p:spPr>
          <a:xfrm>
            <a:off x="2000232" y="2786058"/>
            <a:ext cx="6500826" cy="3857652"/>
          </a:xfrm>
          <a:prstGeom prst="irregularSeal1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ИСТОРИКИ</a:t>
            </a:r>
          </a:p>
          <a:p>
            <a:pPr algn="ctr"/>
            <a:endParaRPr lang="ru-RU" dirty="0"/>
          </a:p>
        </p:txBody>
      </p:sp>
      <p:pic>
        <p:nvPicPr>
          <p:cNvPr id="5122" name="Picture 2" descr="http://im6-tub.yandex.net/i?id=149765853-18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500570"/>
            <a:ext cx="1785950" cy="21593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00042"/>
            <a:ext cx="5357850" cy="250033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Если ты умеешь фотографировать и хочешь создать выставку фотографий с изображениями любимого города…</a:t>
            </a:r>
            <a:endParaRPr lang="ru-RU" sz="3200" dirty="0"/>
          </a:p>
        </p:txBody>
      </p:sp>
      <p:sp>
        <p:nvSpPr>
          <p:cNvPr id="4" name="Пятно 1 3"/>
          <p:cNvSpPr/>
          <p:nvPr/>
        </p:nvSpPr>
        <p:spPr>
          <a:xfrm>
            <a:off x="2428860" y="3000348"/>
            <a:ext cx="6500826" cy="3857652"/>
          </a:xfrm>
          <a:prstGeom prst="irregularSeal1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фотографы</a:t>
            </a:r>
          </a:p>
          <a:p>
            <a:pPr algn="ctr"/>
            <a:endParaRPr lang="ru-RU" dirty="0"/>
          </a:p>
        </p:txBody>
      </p:sp>
      <p:pic>
        <p:nvPicPr>
          <p:cNvPr id="4098" name="Picture 2" descr="http://im8-tub.yandex.net/i?id=132310384-06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429132"/>
            <a:ext cx="2185040" cy="2214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357166"/>
            <a:ext cx="4429156" cy="14287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А если твой город тебя вдохновляет на творчество…</a:t>
            </a:r>
            <a:endParaRPr lang="ru-RU" sz="3200" b="1" dirty="0"/>
          </a:p>
        </p:txBody>
      </p:sp>
      <p:sp>
        <p:nvSpPr>
          <p:cNvPr id="6" name="Пятно 1 5"/>
          <p:cNvSpPr/>
          <p:nvPr/>
        </p:nvSpPr>
        <p:spPr>
          <a:xfrm>
            <a:off x="3143240" y="1357298"/>
            <a:ext cx="6500826" cy="3857652"/>
          </a:xfrm>
          <a:prstGeom prst="irregularSeal1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писатели</a:t>
            </a:r>
          </a:p>
          <a:p>
            <a:pPr algn="ctr"/>
            <a:endParaRPr lang="ru-RU" dirty="0"/>
          </a:p>
        </p:txBody>
      </p:sp>
      <p:sp>
        <p:nvSpPr>
          <p:cNvPr id="7" name="Пятно 1 6"/>
          <p:cNvSpPr/>
          <p:nvPr/>
        </p:nvSpPr>
        <p:spPr>
          <a:xfrm>
            <a:off x="0" y="3000348"/>
            <a:ext cx="6500826" cy="3857652"/>
          </a:xfrm>
          <a:prstGeom prst="irregularSeal1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художники</a:t>
            </a:r>
          </a:p>
          <a:p>
            <a:pPr algn="ctr"/>
            <a:endParaRPr lang="ru-RU" dirty="0"/>
          </a:p>
        </p:txBody>
      </p:sp>
      <p:pic>
        <p:nvPicPr>
          <p:cNvPr id="3074" name="Picture 2" descr="http://im0-tub.yandex.net/i?id=288918614-10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4429132"/>
            <a:ext cx="1524004" cy="2286006"/>
          </a:xfrm>
          <a:prstGeom prst="rect">
            <a:avLst/>
          </a:prstGeom>
          <a:noFill/>
        </p:spPr>
      </p:pic>
      <p:pic>
        <p:nvPicPr>
          <p:cNvPr id="3076" name="Picture 4" descr="http://im0-tub.yandex.net/i?id=208677610-05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928802"/>
            <a:ext cx="1857388" cy="1386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285728"/>
            <a:ext cx="8276176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Помните, 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Вам всегда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готовы прийти на помощь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Ваши учителя!</a:t>
            </a:r>
          </a:p>
          <a:p>
            <a:pPr algn="ctr"/>
            <a:endParaRPr lang="ru-RU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8434" name="Picture 2" descr="http://im2-tub.yandex.net/i?id=243759205-22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3571876"/>
            <a:ext cx="2143133" cy="3061619"/>
          </a:xfrm>
          <a:prstGeom prst="rect">
            <a:avLst/>
          </a:prstGeom>
          <a:noFill/>
        </p:spPr>
      </p:pic>
      <p:pic>
        <p:nvPicPr>
          <p:cNvPr id="18436" name="Picture 4" descr="http://allforchildren.ru/pictures/school3_s/school0317.jpg">
            <a:hlinkClick r:id="rId3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643314"/>
            <a:ext cx="2357454" cy="30223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262</Words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Гость</cp:lastModifiedBy>
  <cp:revision>40</cp:revision>
  <dcterms:modified xsi:type="dcterms:W3CDTF">2011-04-14T04:35:36Z</dcterms:modified>
</cp:coreProperties>
</file>